
<file path=[Content_Types].xml><?xml version="1.0" encoding="utf-8"?>
<Types xmlns="http://schemas.openxmlformats.org/package/2006/content-types"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4" r:id="rId10"/>
    <p:sldId id="26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0E1B62-5039-9A47-BAFC-EF324398D2C9}" v="1" dt="2020-03-16T17:45:55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2"/>
    <p:restoredTop sz="94690"/>
  </p:normalViewPr>
  <p:slideViewPr>
    <p:cSldViewPr snapToGrid="0" snapToObjects="1">
      <p:cViewPr varScale="1">
        <p:scale>
          <a:sx n="99" d="100"/>
          <a:sy n="99" d="100"/>
        </p:scale>
        <p:origin x="3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M. Surubaru" userId="3d988b8c-4b69-4639-9104-2f645f2ffe9d" providerId="ADAL" clId="{CA0E1B62-5039-9A47-BAFC-EF324398D2C9}"/>
    <pc:docChg chg="modSld">
      <pc:chgData name="Patricia M. Surubaru" userId="3d988b8c-4b69-4639-9104-2f645f2ffe9d" providerId="ADAL" clId="{CA0E1B62-5039-9A47-BAFC-EF324398D2C9}" dt="2020-03-16T17:46:36.124" v="9" actId="255"/>
      <pc:docMkLst>
        <pc:docMk/>
      </pc:docMkLst>
      <pc:sldChg chg="addSp modSp">
        <pc:chgData name="Patricia M. Surubaru" userId="3d988b8c-4b69-4639-9104-2f645f2ffe9d" providerId="ADAL" clId="{CA0E1B62-5039-9A47-BAFC-EF324398D2C9}" dt="2020-03-16T17:46:36.124" v="9" actId="255"/>
        <pc:sldMkLst>
          <pc:docMk/>
          <pc:sldMk cId="2715649040" sldId="256"/>
        </pc:sldMkLst>
        <pc:spChg chg="mod">
          <ac:chgData name="Patricia M. Surubaru" userId="3d988b8c-4b69-4639-9104-2f645f2ffe9d" providerId="ADAL" clId="{CA0E1B62-5039-9A47-BAFC-EF324398D2C9}" dt="2020-03-16T17:46:36.124" v="9" actId="255"/>
          <ac:spMkLst>
            <pc:docMk/>
            <pc:sldMk cId="2715649040" sldId="256"/>
            <ac:spMk id="3" creationId="{264CE98D-E1DB-5F4B-AC19-12EB3932FC24}"/>
          </ac:spMkLst>
        </pc:spChg>
        <pc:picChg chg="add mod modCrop">
          <ac:chgData name="Patricia M. Surubaru" userId="3d988b8c-4b69-4639-9104-2f645f2ffe9d" providerId="ADAL" clId="{CA0E1B62-5039-9A47-BAFC-EF324398D2C9}" dt="2020-03-16T17:46:22.860" v="6" actId="1076"/>
          <ac:picMkLst>
            <pc:docMk/>
            <pc:sldMk cId="2715649040" sldId="256"/>
            <ac:picMk id="6" creationId="{6612E432-7110-4D4E-8ECA-EE639B38C85C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F2B4C3-E552-4BF4-BC0F-87F9BFA35DD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CD2DBB1-F790-43C8-8B08-1734CE7B1729}">
      <dgm:prSet/>
      <dgm:spPr/>
      <dgm:t>
        <a:bodyPr/>
        <a:lstStyle/>
        <a:p>
          <a:r>
            <a:rPr lang="en-US" dirty="0"/>
            <a:t>Lifestyle means how you choose to live your life. </a:t>
          </a:r>
        </a:p>
      </dgm:t>
    </dgm:pt>
    <dgm:pt modelId="{FF1FEB6F-44E1-47A6-A30F-5CAAA0C61F89}" type="parTrans" cxnId="{FC75615B-91EB-45C0-B550-6448825AE1FC}">
      <dgm:prSet/>
      <dgm:spPr/>
      <dgm:t>
        <a:bodyPr/>
        <a:lstStyle/>
        <a:p>
          <a:endParaRPr lang="en-US"/>
        </a:p>
      </dgm:t>
    </dgm:pt>
    <dgm:pt modelId="{F29F47FD-FBD6-4414-A4B4-40ED05B7414A}" type="sibTrans" cxnId="{FC75615B-91EB-45C0-B550-6448825AE1FC}">
      <dgm:prSet/>
      <dgm:spPr/>
      <dgm:t>
        <a:bodyPr/>
        <a:lstStyle/>
        <a:p>
          <a:endParaRPr lang="en-US"/>
        </a:p>
      </dgm:t>
    </dgm:pt>
    <dgm:pt modelId="{59062275-619D-476B-A26F-6FB67F763617}">
      <dgm:prSet/>
      <dgm:spPr/>
      <dgm:t>
        <a:bodyPr/>
        <a:lstStyle/>
        <a:p>
          <a:r>
            <a:rPr lang="en-US" dirty="0"/>
            <a:t>Balancing your lifestyle means making time for everything (like schoolwork, playtime, exercise, screen time), and spending the right amount of time doing the most important things</a:t>
          </a:r>
        </a:p>
      </dgm:t>
    </dgm:pt>
    <dgm:pt modelId="{9D08237C-3804-42B3-9DCE-0DFEE64609A8}" type="parTrans" cxnId="{F5059760-77EF-4BF3-992D-1727A08B3C5F}">
      <dgm:prSet/>
      <dgm:spPr/>
      <dgm:t>
        <a:bodyPr/>
        <a:lstStyle/>
        <a:p>
          <a:endParaRPr lang="en-US"/>
        </a:p>
      </dgm:t>
    </dgm:pt>
    <dgm:pt modelId="{956295DE-F15A-40FE-A04F-DA2899D898B5}" type="sibTrans" cxnId="{F5059760-77EF-4BF3-992D-1727A08B3C5F}">
      <dgm:prSet/>
      <dgm:spPr/>
      <dgm:t>
        <a:bodyPr/>
        <a:lstStyle/>
        <a:p>
          <a:endParaRPr lang="en-US"/>
        </a:p>
      </dgm:t>
    </dgm:pt>
    <dgm:pt modelId="{A1482446-DB41-4723-B522-8CF7CCDD5B18}">
      <dgm:prSet/>
      <dgm:spPr/>
      <dgm:t>
        <a:bodyPr/>
        <a:lstStyle/>
        <a:p>
          <a:r>
            <a:rPr lang="en-US" dirty="0"/>
            <a:t>Even as children, we have a lot of choices we can make on how we choose to balance our time. </a:t>
          </a:r>
        </a:p>
      </dgm:t>
    </dgm:pt>
    <dgm:pt modelId="{E8A70E23-A58E-40E3-B956-06D8F17DB310}" type="parTrans" cxnId="{93177241-CC90-4812-8AFD-2A2ABD24DF07}">
      <dgm:prSet/>
      <dgm:spPr/>
      <dgm:t>
        <a:bodyPr/>
        <a:lstStyle/>
        <a:p>
          <a:endParaRPr lang="en-US"/>
        </a:p>
      </dgm:t>
    </dgm:pt>
    <dgm:pt modelId="{13F0A6A4-9FA7-40AE-A0C9-AC67B5FD5D75}" type="sibTrans" cxnId="{93177241-CC90-4812-8AFD-2A2ABD24DF07}">
      <dgm:prSet/>
      <dgm:spPr/>
      <dgm:t>
        <a:bodyPr/>
        <a:lstStyle/>
        <a:p>
          <a:endParaRPr lang="en-US"/>
        </a:p>
      </dgm:t>
    </dgm:pt>
    <dgm:pt modelId="{AD28313B-3A19-46D2-89AD-28B9630B9489}" type="pres">
      <dgm:prSet presAssocID="{2EF2B4C3-E552-4BF4-BC0F-87F9BFA35DDB}" presName="root" presStyleCnt="0">
        <dgm:presLayoutVars>
          <dgm:dir/>
          <dgm:resizeHandles val="exact"/>
        </dgm:presLayoutVars>
      </dgm:prSet>
      <dgm:spPr/>
    </dgm:pt>
    <dgm:pt modelId="{5B3AF782-CDCE-42A0-93E1-2B863836E9B3}" type="pres">
      <dgm:prSet presAssocID="{FCD2DBB1-F790-43C8-8B08-1734CE7B1729}" presName="compNode" presStyleCnt="0"/>
      <dgm:spPr/>
    </dgm:pt>
    <dgm:pt modelId="{542DBB8A-ECDC-4F4E-AB58-CFDA12D10EC4}" type="pres">
      <dgm:prSet presAssocID="{FCD2DBB1-F790-43C8-8B08-1734CE7B1729}" presName="bgRect" presStyleLbl="bgShp" presStyleIdx="0" presStyleCnt="3"/>
      <dgm:spPr/>
    </dgm:pt>
    <dgm:pt modelId="{1B69569A-4F52-44CD-A465-EBDB32DE7A6C}" type="pres">
      <dgm:prSet presAssocID="{FCD2DBB1-F790-43C8-8B08-1734CE7B172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um Set"/>
        </a:ext>
      </dgm:extLst>
    </dgm:pt>
    <dgm:pt modelId="{A3F25AA9-4573-491A-B411-770BBCB627F4}" type="pres">
      <dgm:prSet presAssocID="{FCD2DBB1-F790-43C8-8B08-1734CE7B1729}" presName="spaceRect" presStyleCnt="0"/>
      <dgm:spPr/>
    </dgm:pt>
    <dgm:pt modelId="{D2E2829A-827B-4083-9456-C29B64565146}" type="pres">
      <dgm:prSet presAssocID="{FCD2DBB1-F790-43C8-8B08-1734CE7B1729}" presName="parTx" presStyleLbl="revTx" presStyleIdx="0" presStyleCnt="3">
        <dgm:presLayoutVars>
          <dgm:chMax val="0"/>
          <dgm:chPref val="0"/>
        </dgm:presLayoutVars>
      </dgm:prSet>
      <dgm:spPr/>
    </dgm:pt>
    <dgm:pt modelId="{4128301B-ADAD-4EF1-B2FC-CFAA567AAC24}" type="pres">
      <dgm:prSet presAssocID="{F29F47FD-FBD6-4414-A4B4-40ED05B7414A}" presName="sibTrans" presStyleCnt="0"/>
      <dgm:spPr/>
    </dgm:pt>
    <dgm:pt modelId="{465AFE58-5B12-438A-B605-311EAFCEDC5D}" type="pres">
      <dgm:prSet presAssocID="{59062275-619D-476B-A26F-6FB67F763617}" presName="compNode" presStyleCnt="0"/>
      <dgm:spPr/>
    </dgm:pt>
    <dgm:pt modelId="{4DFEFD08-29BC-4443-AB75-F2170FDBEF18}" type="pres">
      <dgm:prSet presAssocID="{59062275-619D-476B-A26F-6FB67F763617}" presName="bgRect" presStyleLbl="bgShp" presStyleIdx="1" presStyleCnt="3"/>
      <dgm:spPr/>
    </dgm:pt>
    <dgm:pt modelId="{D6812AB0-5CDE-4BF0-ADD3-081B97603398}" type="pres">
      <dgm:prSet presAssocID="{59062275-619D-476B-A26F-6FB67F76361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37671C66-1876-4C29-8E6B-226C927205E0}" type="pres">
      <dgm:prSet presAssocID="{59062275-619D-476B-A26F-6FB67F763617}" presName="spaceRect" presStyleCnt="0"/>
      <dgm:spPr/>
    </dgm:pt>
    <dgm:pt modelId="{1CDE4994-408C-4FA6-8DD8-0838088C1DD9}" type="pres">
      <dgm:prSet presAssocID="{59062275-619D-476B-A26F-6FB67F763617}" presName="parTx" presStyleLbl="revTx" presStyleIdx="1" presStyleCnt="3">
        <dgm:presLayoutVars>
          <dgm:chMax val="0"/>
          <dgm:chPref val="0"/>
        </dgm:presLayoutVars>
      </dgm:prSet>
      <dgm:spPr/>
    </dgm:pt>
    <dgm:pt modelId="{D540B2E9-C128-414E-A100-C98C2B6E3608}" type="pres">
      <dgm:prSet presAssocID="{956295DE-F15A-40FE-A04F-DA2899D898B5}" presName="sibTrans" presStyleCnt="0"/>
      <dgm:spPr/>
    </dgm:pt>
    <dgm:pt modelId="{3F94A761-881F-4DA4-A8D4-A78DDBAE50BB}" type="pres">
      <dgm:prSet presAssocID="{A1482446-DB41-4723-B522-8CF7CCDD5B18}" presName="compNode" presStyleCnt="0"/>
      <dgm:spPr/>
    </dgm:pt>
    <dgm:pt modelId="{BA1E286C-6A29-444E-9AB1-2020D7CA64B9}" type="pres">
      <dgm:prSet presAssocID="{A1482446-DB41-4723-B522-8CF7CCDD5B18}" presName="bgRect" presStyleLbl="bgShp" presStyleIdx="2" presStyleCnt="3"/>
      <dgm:spPr/>
    </dgm:pt>
    <dgm:pt modelId="{0A09231C-4D63-4C0D-BB1F-89C48044182E}" type="pres">
      <dgm:prSet presAssocID="{A1482446-DB41-4723-B522-8CF7CCDD5B1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iraffe"/>
        </a:ext>
      </dgm:extLst>
    </dgm:pt>
    <dgm:pt modelId="{2AFAEB28-D575-4A37-A1CA-4225DBB4F35C}" type="pres">
      <dgm:prSet presAssocID="{A1482446-DB41-4723-B522-8CF7CCDD5B18}" presName="spaceRect" presStyleCnt="0"/>
      <dgm:spPr/>
    </dgm:pt>
    <dgm:pt modelId="{19144C6A-D5E2-42FE-9432-DEF580A8CD21}" type="pres">
      <dgm:prSet presAssocID="{A1482446-DB41-4723-B522-8CF7CCDD5B1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0B78531-CE70-4796-BE36-8840FF4279FD}" type="presOf" srcId="{FCD2DBB1-F790-43C8-8B08-1734CE7B1729}" destId="{D2E2829A-827B-4083-9456-C29B64565146}" srcOrd="0" destOrd="0" presId="urn:microsoft.com/office/officeart/2018/2/layout/IconVerticalSolidList"/>
    <dgm:cxn modelId="{93177241-CC90-4812-8AFD-2A2ABD24DF07}" srcId="{2EF2B4C3-E552-4BF4-BC0F-87F9BFA35DDB}" destId="{A1482446-DB41-4723-B522-8CF7CCDD5B18}" srcOrd="2" destOrd="0" parTransId="{E8A70E23-A58E-40E3-B956-06D8F17DB310}" sibTransId="{13F0A6A4-9FA7-40AE-A0C9-AC67B5FD5D75}"/>
    <dgm:cxn modelId="{FC75615B-91EB-45C0-B550-6448825AE1FC}" srcId="{2EF2B4C3-E552-4BF4-BC0F-87F9BFA35DDB}" destId="{FCD2DBB1-F790-43C8-8B08-1734CE7B1729}" srcOrd="0" destOrd="0" parTransId="{FF1FEB6F-44E1-47A6-A30F-5CAAA0C61F89}" sibTransId="{F29F47FD-FBD6-4414-A4B4-40ED05B7414A}"/>
    <dgm:cxn modelId="{F5059760-77EF-4BF3-992D-1727A08B3C5F}" srcId="{2EF2B4C3-E552-4BF4-BC0F-87F9BFA35DDB}" destId="{59062275-619D-476B-A26F-6FB67F763617}" srcOrd="1" destOrd="0" parTransId="{9D08237C-3804-42B3-9DCE-0DFEE64609A8}" sibTransId="{956295DE-F15A-40FE-A04F-DA2899D898B5}"/>
    <dgm:cxn modelId="{ADA88C73-4667-4B92-8F10-D62F2A8F8CEF}" type="presOf" srcId="{59062275-619D-476B-A26F-6FB67F763617}" destId="{1CDE4994-408C-4FA6-8DD8-0838088C1DD9}" srcOrd="0" destOrd="0" presId="urn:microsoft.com/office/officeart/2018/2/layout/IconVerticalSolidList"/>
    <dgm:cxn modelId="{2ADBA8C5-E098-4F33-8C65-24F3BBEF7100}" type="presOf" srcId="{A1482446-DB41-4723-B522-8CF7CCDD5B18}" destId="{19144C6A-D5E2-42FE-9432-DEF580A8CD21}" srcOrd="0" destOrd="0" presId="urn:microsoft.com/office/officeart/2018/2/layout/IconVerticalSolidList"/>
    <dgm:cxn modelId="{C9ECACD6-A6DB-4637-B5F1-5BA1C31FE87F}" type="presOf" srcId="{2EF2B4C3-E552-4BF4-BC0F-87F9BFA35DDB}" destId="{AD28313B-3A19-46D2-89AD-28B9630B9489}" srcOrd="0" destOrd="0" presId="urn:microsoft.com/office/officeart/2018/2/layout/IconVerticalSolidList"/>
    <dgm:cxn modelId="{7174E206-99AD-4384-9CD4-756E70E63E79}" type="presParOf" srcId="{AD28313B-3A19-46D2-89AD-28B9630B9489}" destId="{5B3AF782-CDCE-42A0-93E1-2B863836E9B3}" srcOrd="0" destOrd="0" presId="urn:microsoft.com/office/officeart/2018/2/layout/IconVerticalSolidList"/>
    <dgm:cxn modelId="{BF43846C-F35A-430C-B909-4B866B2FA528}" type="presParOf" srcId="{5B3AF782-CDCE-42A0-93E1-2B863836E9B3}" destId="{542DBB8A-ECDC-4F4E-AB58-CFDA12D10EC4}" srcOrd="0" destOrd="0" presId="urn:microsoft.com/office/officeart/2018/2/layout/IconVerticalSolidList"/>
    <dgm:cxn modelId="{BDDB18A3-C5CE-4090-883C-DDDFD191C1AE}" type="presParOf" srcId="{5B3AF782-CDCE-42A0-93E1-2B863836E9B3}" destId="{1B69569A-4F52-44CD-A465-EBDB32DE7A6C}" srcOrd="1" destOrd="0" presId="urn:microsoft.com/office/officeart/2018/2/layout/IconVerticalSolidList"/>
    <dgm:cxn modelId="{DC0ABE87-C974-43A9-AB07-606BE0591086}" type="presParOf" srcId="{5B3AF782-CDCE-42A0-93E1-2B863836E9B3}" destId="{A3F25AA9-4573-491A-B411-770BBCB627F4}" srcOrd="2" destOrd="0" presId="urn:microsoft.com/office/officeart/2018/2/layout/IconVerticalSolidList"/>
    <dgm:cxn modelId="{57F60C0C-9ABF-44AD-9868-D4C6F284D7BC}" type="presParOf" srcId="{5B3AF782-CDCE-42A0-93E1-2B863836E9B3}" destId="{D2E2829A-827B-4083-9456-C29B64565146}" srcOrd="3" destOrd="0" presId="urn:microsoft.com/office/officeart/2018/2/layout/IconVerticalSolidList"/>
    <dgm:cxn modelId="{4EDBD422-6AC0-49FE-8A11-E11C56E9191F}" type="presParOf" srcId="{AD28313B-3A19-46D2-89AD-28B9630B9489}" destId="{4128301B-ADAD-4EF1-B2FC-CFAA567AAC24}" srcOrd="1" destOrd="0" presId="urn:microsoft.com/office/officeart/2018/2/layout/IconVerticalSolidList"/>
    <dgm:cxn modelId="{1EDFEB06-4478-4E8C-B24B-914EC8A0345E}" type="presParOf" srcId="{AD28313B-3A19-46D2-89AD-28B9630B9489}" destId="{465AFE58-5B12-438A-B605-311EAFCEDC5D}" srcOrd="2" destOrd="0" presId="urn:microsoft.com/office/officeart/2018/2/layout/IconVerticalSolidList"/>
    <dgm:cxn modelId="{7A79451D-86B8-47FD-A91D-84613BDC4808}" type="presParOf" srcId="{465AFE58-5B12-438A-B605-311EAFCEDC5D}" destId="{4DFEFD08-29BC-4443-AB75-F2170FDBEF18}" srcOrd="0" destOrd="0" presId="urn:microsoft.com/office/officeart/2018/2/layout/IconVerticalSolidList"/>
    <dgm:cxn modelId="{46E2C76E-036C-4542-A208-15E0954BE951}" type="presParOf" srcId="{465AFE58-5B12-438A-B605-311EAFCEDC5D}" destId="{D6812AB0-5CDE-4BF0-ADD3-081B97603398}" srcOrd="1" destOrd="0" presId="urn:microsoft.com/office/officeart/2018/2/layout/IconVerticalSolidList"/>
    <dgm:cxn modelId="{A8C8B09D-0AA7-4EAC-9EBC-C971D7B3D9F6}" type="presParOf" srcId="{465AFE58-5B12-438A-B605-311EAFCEDC5D}" destId="{37671C66-1876-4C29-8E6B-226C927205E0}" srcOrd="2" destOrd="0" presId="urn:microsoft.com/office/officeart/2018/2/layout/IconVerticalSolidList"/>
    <dgm:cxn modelId="{28277DDE-C1D3-4BFB-9ACC-B65A3865EE99}" type="presParOf" srcId="{465AFE58-5B12-438A-B605-311EAFCEDC5D}" destId="{1CDE4994-408C-4FA6-8DD8-0838088C1DD9}" srcOrd="3" destOrd="0" presId="urn:microsoft.com/office/officeart/2018/2/layout/IconVerticalSolidList"/>
    <dgm:cxn modelId="{FAA897A2-E0F4-416C-ADF6-BF6B42538BF4}" type="presParOf" srcId="{AD28313B-3A19-46D2-89AD-28B9630B9489}" destId="{D540B2E9-C128-414E-A100-C98C2B6E3608}" srcOrd="3" destOrd="0" presId="urn:microsoft.com/office/officeart/2018/2/layout/IconVerticalSolidList"/>
    <dgm:cxn modelId="{4591A3FD-7C73-48D6-ABBF-D2B01DFA1EA5}" type="presParOf" srcId="{AD28313B-3A19-46D2-89AD-28B9630B9489}" destId="{3F94A761-881F-4DA4-A8D4-A78DDBAE50BB}" srcOrd="4" destOrd="0" presId="urn:microsoft.com/office/officeart/2018/2/layout/IconVerticalSolidList"/>
    <dgm:cxn modelId="{4C58572D-694A-4488-8AFA-6691981C351B}" type="presParOf" srcId="{3F94A761-881F-4DA4-A8D4-A78DDBAE50BB}" destId="{BA1E286C-6A29-444E-9AB1-2020D7CA64B9}" srcOrd="0" destOrd="0" presId="urn:microsoft.com/office/officeart/2018/2/layout/IconVerticalSolidList"/>
    <dgm:cxn modelId="{69535A5F-F877-4DDD-987E-66589EC212C6}" type="presParOf" srcId="{3F94A761-881F-4DA4-A8D4-A78DDBAE50BB}" destId="{0A09231C-4D63-4C0D-BB1F-89C48044182E}" srcOrd="1" destOrd="0" presId="urn:microsoft.com/office/officeart/2018/2/layout/IconVerticalSolidList"/>
    <dgm:cxn modelId="{3E6C327E-C091-4A09-AB45-649BE139CFAE}" type="presParOf" srcId="{3F94A761-881F-4DA4-A8D4-A78DDBAE50BB}" destId="{2AFAEB28-D575-4A37-A1CA-4225DBB4F35C}" srcOrd="2" destOrd="0" presId="urn:microsoft.com/office/officeart/2018/2/layout/IconVerticalSolidList"/>
    <dgm:cxn modelId="{9985F211-906B-4AA1-8082-A91676039C4E}" type="presParOf" srcId="{3F94A761-881F-4DA4-A8D4-A78DDBAE50BB}" destId="{19144C6A-D5E2-42FE-9432-DEF580A8CD2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8516E0-B2B0-44A1-AF38-AC7125BD067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CB560FE-D508-4D4B-B81C-24883E1CD68F}">
      <dgm:prSet/>
      <dgm:spPr/>
      <dgm:t>
        <a:bodyPr/>
        <a:lstStyle/>
        <a:p>
          <a:r>
            <a:rPr lang="en-US" dirty="0"/>
            <a:t>What are healthy media choices for you?</a:t>
          </a:r>
        </a:p>
      </dgm:t>
    </dgm:pt>
    <dgm:pt modelId="{0B06137F-F80F-49B5-9AF4-E76F2A7D51ED}" type="parTrans" cxnId="{1303AE9C-E763-4E82-81F3-9F3CCB71404D}">
      <dgm:prSet/>
      <dgm:spPr/>
      <dgm:t>
        <a:bodyPr/>
        <a:lstStyle/>
        <a:p>
          <a:endParaRPr lang="en-US"/>
        </a:p>
      </dgm:t>
    </dgm:pt>
    <dgm:pt modelId="{3278719A-3A6B-4803-9420-ADA3ACFA0E75}" type="sibTrans" cxnId="{1303AE9C-E763-4E82-81F3-9F3CCB71404D}">
      <dgm:prSet/>
      <dgm:spPr/>
      <dgm:t>
        <a:bodyPr/>
        <a:lstStyle/>
        <a:p>
          <a:endParaRPr lang="en-US"/>
        </a:p>
      </dgm:t>
    </dgm:pt>
    <dgm:pt modelId="{EB729A16-69AD-4A08-892E-D2EB3EA1CEE5}">
      <dgm:prSet/>
      <dgm:spPr/>
      <dgm:t>
        <a:bodyPr/>
        <a:lstStyle/>
        <a:p>
          <a:r>
            <a:rPr lang="en-US" dirty="0"/>
            <a:t>Why?</a:t>
          </a:r>
        </a:p>
      </dgm:t>
    </dgm:pt>
    <dgm:pt modelId="{3ABB6B36-D96F-4487-B6F6-7389F6AD8669}" type="parTrans" cxnId="{9E00CFC4-2D77-4E09-ACF7-186BAB7F3843}">
      <dgm:prSet/>
      <dgm:spPr/>
      <dgm:t>
        <a:bodyPr/>
        <a:lstStyle/>
        <a:p>
          <a:endParaRPr lang="en-US"/>
        </a:p>
      </dgm:t>
    </dgm:pt>
    <dgm:pt modelId="{645134C9-F4BB-46D9-ACED-713B24A88DCC}" type="sibTrans" cxnId="{9E00CFC4-2D77-4E09-ACF7-186BAB7F3843}">
      <dgm:prSet/>
      <dgm:spPr/>
      <dgm:t>
        <a:bodyPr/>
        <a:lstStyle/>
        <a:p>
          <a:endParaRPr lang="en-US"/>
        </a:p>
      </dgm:t>
    </dgm:pt>
    <dgm:pt modelId="{2A18CE45-DED5-4500-9B55-3A64FE9A7D24}">
      <dgm:prSet/>
      <dgm:spPr/>
      <dgm:t>
        <a:bodyPr/>
        <a:lstStyle/>
        <a:p>
          <a:r>
            <a:rPr lang="en-US" dirty="0"/>
            <a:t>What are not so healthy media choices for you?</a:t>
          </a:r>
        </a:p>
      </dgm:t>
    </dgm:pt>
    <dgm:pt modelId="{C7911485-6D7F-4EB5-B90A-C8FFBB6143BA}" type="parTrans" cxnId="{B43D4129-B9A6-4DA0-B873-E1C21F7B93A0}">
      <dgm:prSet/>
      <dgm:spPr/>
      <dgm:t>
        <a:bodyPr/>
        <a:lstStyle/>
        <a:p>
          <a:endParaRPr lang="en-US"/>
        </a:p>
      </dgm:t>
    </dgm:pt>
    <dgm:pt modelId="{486E9F3D-C381-438F-876B-12BA9DDA0110}" type="sibTrans" cxnId="{B43D4129-B9A6-4DA0-B873-E1C21F7B93A0}">
      <dgm:prSet/>
      <dgm:spPr/>
      <dgm:t>
        <a:bodyPr/>
        <a:lstStyle/>
        <a:p>
          <a:endParaRPr lang="en-US"/>
        </a:p>
      </dgm:t>
    </dgm:pt>
    <dgm:pt modelId="{6C217317-64C9-450F-8D9B-EC5EA7E7CC9A}">
      <dgm:prSet/>
      <dgm:spPr/>
      <dgm:t>
        <a:bodyPr/>
        <a:lstStyle/>
        <a:p>
          <a:r>
            <a:rPr lang="en-US" dirty="0"/>
            <a:t>Why?</a:t>
          </a:r>
        </a:p>
      </dgm:t>
    </dgm:pt>
    <dgm:pt modelId="{E5345FA3-DC2D-4651-9BD3-61DBB92B666D}" type="parTrans" cxnId="{694DA791-9455-49BB-9E4E-CE2705125F37}">
      <dgm:prSet/>
      <dgm:spPr/>
      <dgm:t>
        <a:bodyPr/>
        <a:lstStyle/>
        <a:p>
          <a:endParaRPr lang="en-US"/>
        </a:p>
      </dgm:t>
    </dgm:pt>
    <dgm:pt modelId="{7016F00F-5B66-4AFC-A7C5-F8E989BC1714}" type="sibTrans" cxnId="{694DA791-9455-49BB-9E4E-CE2705125F37}">
      <dgm:prSet/>
      <dgm:spPr/>
      <dgm:t>
        <a:bodyPr/>
        <a:lstStyle/>
        <a:p>
          <a:endParaRPr lang="en-US"/>
        </a:p>
      </dgm:t>
    </dgm:pt>
    <dgm:pt modelId="{64CDE995-B387-444B-868F-25995721B403}" type="pres">
      <dgm:prSet presAssocID="{4D8516E0-B2B0-44A1-AF38-AC7125BD067F}" presName="linear" presStyleCnt="0">
        <dgm:presLayoutVars>
          <dgm:animLvl val="lvl"/>
          <dgm:resizeHandles val="exact"/>
        </dgm:presLayoutVars>
      </dgm:prSet>
      <dgm:spPr/>
    </dgm:pt>
    <dgm:pt modelId="{B394034F-F79E-A04B-A3E8-572D39314E39}" type="pres">
      <dgm:prSet presAssocID="{5CB560FE-D508-4D4B-B81C-24883E1CD68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708E015-E8EF-9045-8EE2-0D229C380B1D}" type="pres">
      <dgm:prSet presAssocID="{3278719A-3A6B-4803-9420-ADA3ACFA0E75}" presName="spacer" presStyleCnt="0"/>
      <dgm:spPr/>
    </dgm:pt>
    <dgm:pt modelId="{3CC6CDB6-99DA-244A-BA98-884C0215CD09}" type="pres">
      <dgm:prSet presAssocID="{EB729A16-69AD-4A08-892E-D2EB3EA1CEE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8AEBC9D-C3E7-F347-9141-B25EBB3B7A17}" type="pres">
      <dgm:prSet presAssocID="{645134C9-F4BB-46D9-ACED-713B24A88DCC}" presName="spacer" presStyleCnt="0"/>
      <dgm:spPr/>
    </dgm:pt>
    <dgm:pt modelId="{19C8986E-17C0-5F4C-ADA1-3365B77971BA}" type="pres">
      <dgm:prSet presAssocID="{2A18CE45-DED5-4500-9B55-3A64FE9A7D2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8E10B58-3701-B446-88EF-845C94B630BD}" type="pres">
      <dgm:prSet presAssocID="{486E9F3D-C381-438F-876B-12BA9DDA0110}" presName="spacer" presStyleCnt="0"/>
      <dgm:spPr/>
    </dgm:pt>
    <dgm:pt modelId="{4A93247C-4D93-6446-9735-6153B65C6A5A}" type="pres">
      <dgm:prSet presAssocID="{6C217317-64C9-450F-8D9B-EC5EA7E7CC9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FD60905-EEF0-7943-89F5-7665333B19E3}" type="presOf" srcId="{5CB560FE-D508-4D4B-B81C-24883E1CD68F}" destId="{B394034F-F79E-A04B-A3E8-572D39314E39}" srcOrd="0" destOrd="0" presId="urn:microsoft.com/office/officeart/2005/8/layout/vList2"/>
    <dgm:cxn modelId="{B43D4129-B9A6-4DA0-B873-E1C21F7B93A0}" srcId="{4D8516E0-B2B0-44A1-AF38-AC7125BD067F}" destId="{2A18CE45-DED5-4500-9B55-3A64FE9A7D24}" srcOrd="2" destOrd="0" parTransId="{C7911485-6D7F-4EB5-B90A-C8FFBB6143BA}" sibTransId="{486E9F3D-C381-438F-876B-12BA9DDA0110}"/>
    <dgm:cxn modelId="{89DCB35F-F717-6643-8D7D-9C2C9FF9811A}" type="presOf" srcId="{EB729A16-69AD-4A08-892E-D2EB3EA1CEE5}" destId="{3CC6CDB6-99DA-244A-BA98-884C0215CD09}" srcOrd="0" destOrd="0" presId="urn:microsoft.com/office/officeart/2005/8/layout/vList2"/>
    <dgm:cxn modelId="{694DA791-9455-49BB-9E4E-CE2705125F37}" srcId="{4D8516E0-B2B0-44A1-AF38-AC7125BD067F}" destId="{6C217317-64C9-450F-8D9B-EC5EA7E7CC9A}" srcOrd="3" destOrd="0" parTransId="{E5345FA3-DC2D-4651-9BD3-61DBB92B666D}" sibTransId="{7016F00F-5B66-4AFC-A7C5-F8E989BC1714}"/>
    <dgm:cxn modelId="{8AE31E9A-0DBF-8349-B22A-0C188BAACC69}" type="presOf" srcId="{6C217317-64C9-450F-8D9B-EC5EA7E7CC9A}" destId="{4A93247C-4D93-6446-9735-6153B65C6A5A}" srcOrd="0" destOrd="0" presId="urn:microsoft.com/office/officeart/2005/8/layout/vList2"/>
    <dgm:cxn modelId="{1303AE9C-E763-4E82-81F3-9F3CCB71404D}" srcId="{4D8516E0-B2B0-44A1-AF38-AC7125BD067F}" destId="{5CB560FE-D508-4D4B-B81C-24883E1CD68F}" srcOrd="0" destOrd="0" parTransId="{0B06137F-F80F-49B5-9AF4-E76F2A7D51ED}" sibTransId="{3278719A-3A6B-4803-9420-ADA3ACFA0E75}"/>
    <dgm:cxn modelId="{9E00CFC4-2D77-4E09-ACF7-186BAB7F3843}" srcId="{4D8516E0-B2B0-44A1-AF38-AC7125BD067F}" destId="{EB729A16-69AD-4A08-892E-D2EB3EA1CEE5}" srcOrd="1" destOrd="0" parTransId="{3ABB6B36-D96F-4487-B6F6-7389F6AD8669}" sibTransId="{645134C9-F4BB-46D9-ACED-713B24A88DCC}"/>
    <dgm:cxn modelId="{22160CD5-4129-5743-9EBB-602497D71AA8}" type="presOf" srcId="{4D8516E0-B2B0-44A1-AF38-AC7125BD067F}" destId="{64CDE995-B387-444B-868F-25995721B403}" srcOrd="0" destOrd="0" presId="urn:microsoft.com/office/officeart/2005/8/layout/vList2"/>
    <dgm:cxn modelId="{AD8AEDF1-EA55-7048-B565-7C84E424ABA7}" type="presOf" srcId="{2A18CE45-DED5-4500-9B55-3A64FE9A7D24}" destId="{19C8986E-17C0-5F4C-ADA1-3365B77971BA}" srcOrd="0" destOrd="0" presId="urn:microsoft.com/office/officeart/2005/8/layout/vList2"/>
    <dgm:cxn modelId="{53915325-9550-7446-A7CE-F8D2F49A9FBD}" type="presParOf" srcId="{64CDE995-B387-444B-868F-25995721B403}" destId="{B394034F-F79E-A04B-A3E8-572D39314E39}" srcOrd="0" destOrd="0" presId="urn:microsoft.com/office/officeart/2005/8/layout/vList2"/>
    <dgm:cxn modelId="{911EC85A-012E-DA47-922F-E26CBB09EB56}" type="presParOf" srcId="{64CDE995-B387-444B-868F-25995721B403}" destId="{C708E015-E8EF-9045-8EE2-0D229C380B1D}" srcOrd="1" destOrd="0" presId="urn:microsoft.com/office/officeart/2005/8/layout/vList2"/>
    <dgm:cxn modelId="{5335C2F4-F87E-9145-8533-1839B03F4750}" type="presParOf" srcId="{64CDE995-B387-444B-868F-25995721B403}" destId="{3CC6CDB6-99DA-244A-BA98-884C0215CD09}" srcOrd="2" destOrd="0" presId="urn:microsoft.com/office/officeart/2005/8/layout/vList2"/>
    <dgm:cxn modelId="{3C359873-8103-214E-A75B-FAAEBC68344A}" type="presParOf" srcId="{64CDE995-B387-444B-868F-25995721B403}" destId="{88AEBC9D-C3E7-F347-9141-B25EBB3B7A17}" srcOrd="3" destOrd="0" presId="urn:microsoft.com/office/officeart/2005/8/layout/vList2"/>
    <dgm:cxn modelId="{E9BFCF0D-D4A0-0144-A500-9572A4A9AB91}" type="presParOf" srcId="{64CDE995-B387-444B-868F-25995721B403}" destId="{19C8986E-17C0-5F4C-ADA1-3365B77971BA}" srcOrd="4" destOrd="0" presId="urn:microsoft.com/office/officeart/2005/8/layout/vList2"/>
    <dgm:cxn modelId="{D35B1671-1BCC-7A41-B468-52CB74A401EE}" type="presParOf" srcId="{64CDE995-B387-444B-868F-25995721B403}" destId="{68E10B58-3701-B446-88EF-845C94B630BD}" srcOrd="5" destOrd="0" presId="urn:microsoft.com/office/officeart/2005/8/layout/vList2"/>
    <dgm:cxn modelId="{194BD1E0-A89A-BC4B-9135-0A8536A64FE2}" type="presParOf" srcId="{64CDE995-B387-444B-868F-25995721B403}" destId="{4A93247C-4D93-6446-9735-6153B65C6A5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451F0D-AE1E-47E8-BB72-EEAF2B9A084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84E64BE-D01B-40C3-ADAC-EC0FD413DA2F}">
      <dgm:prSet/>
      <dgm:spPr/>
      <dgm:t>
        <a:bodyPr/>
        <a:lstStyle/>
        <a:p>
          <a:r>
            <a:rPr lang="en-US" dirty="0"/>
            <a:t>When we focus on negative things, or worries, we feel bad</a:t>
          </a:r>
        </a:p>
      </dgm:t>
    </dgm:pt>
    <dgm:pt modelId="{BDD089B0-BA54-4FC3-A02B-719DB2C7300A}" type="parTrans" cxnId="{903FCD7F-54F1-4939-8374-141794446411}">
      <dgm:prSet/>
      <dgm:spPr/>
      <dgm:t>
        <a:bodyPr/>
        <a:lstStyle/>
        <a:p>
          <a:endParaRPr lang="en-US"/>
        </a:p>
      </dgm:t>
    </dgm:pt>
    <dgm:pt modelId="{57F16E13-1D1B-48E2-AB0E-1A929FEBB3F8}" type="sibTrans" cxnId="{903FCD7F-54F1-4939-8374-141794446411}">
      <dgm:prSet/>
      <dgm:spPr/>
      <dgm:t>
        <a:bodyPr/>
        <a:lstStyle/>
        <a:p>
          <a:endParaRPr lang="en-US"/>
        </a:p>
      </dgm:t>
    </dgm:pt>
    <dgm:pt modelId="{5718A99A-064A-4563-8DA6-9AD1F45A1D1E}">
      <dgm:prSet/>
      <dgm:spPr/>
      <dgm:t>
        <a:bodyPr/>
        <a:lstStyle/>
        <a:p>
          <a:r>
            <a:rPr lang="en-US" dirty="0"/>
            <a:t>When we choose to think about positive things, or good memories, we feel better/happy</a:t>
          </a:r>
        </a:p>
      </dgm:t>
    </dgm:pt>
    <dgm:pt modelId="{B2F8947B-5266-4D6C-87B1-D40CCABD4DBE}" type="parTrans" cxnId="{B3C820F8-5055-4493-B07F-4C848FE51532}">
      <dgm:prSet/>
      <dgm:spPr/>
      <dgm:t>
        <a:bodyPr/>
        <a:lstStyle/>
        <a:p>
          <a:endParaRPr lang="en-US"/>
        </a:p>
      </dgm:t>
    </dgm:pt>
    <dgm:pt modelId="{5BA3380A-CF40-4C8E-99DF-E8FD7CD617A3}" type="sibTrans" cxnId="{B3C820F8-5055-4493-B07F-4C848FE51532}">
      <dgm:prSet/>
      <dgm:spPr/>
      <dgm:t>
        <a:bodyPr/>
        <a:lstStyle/>
        <a:p>
          <a:endParaRPr lang="en-US"/>
        </a:p>
      </dgm:t>
    </dgm:pt>
    <dgm:pt modelId="{E743FF79-C02C-4297-81FD-E51D0BB1F812}">
      <dgm:prSet/>
      <dgm:spPr/>
      <dgm:t>
        <a:bodyPr/>
        <a:lstStyle/>
        <a:p>
          <a:r>
            <a:rPr lang="en-US" dirty="0"/>
            <a:t>Let’s practice: Next time you feel sad,  think about our ten favorite things..(ex. Unicorns, Pizza, Minecraft, Grandma, Gel Pens…)</a:t>
          </a:r>
        </a:p>
      </dgm:t>
    </dgm:pt>
    <dgm:pt modelId="{307224BC-5704-4F95-A0BA-16C5DDD19DAA}" type="parTrans" cxnId="{64DD817B-36D2-4456-B3EE-CA421B0CF8D8}">
      <dgm:prSet/>
      <dgm:spPr/>
      <dgm:t>
        <a:bodyPr/>
        <a:lstStyle/>
        <a:p>
          <a:endParaRPr lang="en-US"/>
        </a:p>
      </dgm:t>
    </dgm:pt>
    <dgm:pt modelId="{64AFAEBF-7839-4CC5-876A-41F08DF4F3ED}" type="sibTrans" cxnId="{64DD817B-36D2-4456-B3EE-CA421B0CF8D8}">
      <dgm:prSet/>
      <dgm:spPr/>
      <dgm:t>
        <a:bodyPr/>
        <a:lstStyle/>
        <a:p>
          <a:endParaRPr lang="en-US"/>
        </a:p>
      </dgm:t>
    </dgm:pt>
    <dgm:pt modelId="{13FC50FD-817A-4605-9BC4-DED62AEB413B}" type="pres">
      <dgm:prSet presAssocID="{60451F0D-AE1E-47E8-BB72-EEAF2B9A084A}" presName="root" presStyleCnt="0">
        <dgm:presLayoutVars>
          <dgm:dir/>
          <dgm:resizeHandles val="exact"/>
        </dgm:presLayoutVars>
      </dgm:prSet>
      <dgm:spPr/>
    </dgm:pt>
    <dgm:pt modelId="{0BB387B8-DB5C-4C92-989B-3E4BB3FCF139}" type="pres">
      <dgm:prSet presAssocID="{B84E64BE-D01B-40C3-ADAC-EC0FD413DA2F}" presName="compNode" presStyleCnt="0"/>
      <dgm:spPr/>
    </dgm:pt>
    <dgm:pt modelId="{FC36D392-3505-4AB0-90FD-3D81E78F126A}" type="pres">
      <dgm:prSet presAssocID="{B84E64BE-D01B-40C3-ADAC-EC0FD413DA2F}" presName="bgRect" presStyleLbl="bgShp" presStyleIdx="0" presStyleCnt="3"/>
      <dgm:spPr/>
    </dgm:pt>
    <dgm:pt modelId="{FBA13E3F-F0D2-48BE-8A67-2F7095A0BB13}" type="pres">
      <dgm:prSet presAssocID="{B84E64BE-D01B-40C3-ADAC-EC0FD413DA2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ried Face with Solid Fill"/>
        </a:ext>
      </dgm:extLst>
    </dgm:pt>
    <dgm:pt modelId="{38207420-CC31-441B-AD6F-0CAADB1D1382}" type="pres">
      <dgm:prSet presAssocID="{B84E64BE-D01B-40C3-ADAC-EC0FD413DA2F}" presName="spaceRect" presStyleCnt="0"/>
      <dgm:spPr/>
    </dgm:pt>
    <dgm:pt modelId="{3009362F-D997-4D9C-8838-8F242FD8E92A}" type="pres">
      <dgm:prSet presAssocID="{B84E64BE-D01B-40C3-ADAC-EC0FD413DA2F}" presName="parTx" presStyleLbl="revTx" presStyleIdx="0" presStyleCnt="3">
        <dgm:presLayoutVars>
          <dgm:chMax val="0"/>
          <dgm:chPref val="0"/>
        </dgm:presLayoutVars>
      </dgm:prSet>
      <dgm:spPr/>
    </dgm:pt>
    <dgm:pt modelId="{3FC8A082-8497-44D1-A368-BFC3701B9B7C}" type="pres">
      <dgm:prSet presAssocID="{57F16E13-1D1B-48E2-AB0E-1A929FEBB3F8}" presName="sibTrans" presStyleCnt="0"/>
      <dgm:spPr/>
    </dgm:pt>
    <dgm:pt modelId="{0148E2B6-8251-474B-8A5A-4CA2870FF9F8}" type="pres">
      <dgm:prSet presAssocID="{5718A99A-064A-4563-8DA6-9AD1F45A1D1E}" presName="compNode" presStyleCnt="0"/>
      <dgm:spPr/>
    </dgm:pt>
    <dgm:pt modelId="{FBA8A315-AAFC-4B2A-871E-B588D9696C03}" type="pres">
      <dgm:prSet presAssocID="{5718A99A-064A-4563-8DA6-9AD1F45A1D1E}" presName="bgRect" presStyleLbl="bgShp" presStyleIdx="1" presStyleCnt="3"/>
      <dgm:spPr/>
    </dgm:pt>
    <dgm:pt modelId="{056A5C83-C8BA-410C-BED0-6792F11E67D7}" type="pres">
      <dgm:prSet presAssocID="{5718A99A-064A-4563-8DA6-9AD1F45A1D1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el Face with Solid Fill"/>
        </a:ext>
      </dgm:extLst>
    </dgm:pt>
    <dgm:pt modelId="{A5A549E7-E43B-414E-9D67-6EB3D3583BAD}" type="pres">
      <dgm:prSet presAssocID="{5718A99A-064A-4563-8DA6-9AD1F45A1D1E}" presName="spaceRect" presStyleCnt="0"/>
      <dgm:spPr/>
    </dgm:pt>
    <dgm:pt modelId="{194F1966-CA0C-4662-9A59-FA13F66E1913}" type="pres">
      <dgm:prSet presAssocID="{5718A99A-064A-4563-8DA6-9AD1F45A1D1E}" presName="parTx" presStyleLbl="revTx" presStyleIdx="1" presStyleCnt="3">
        <dgm:presLayoutVars>
          <dgm:chMax val="0"/>
          <dgm:chPref val="0"/>
        </dgm:presLayoutVars>
      </dgm:prSet>
      <dgm:spPr/>
    </dgm:pt>
    <dgm:pt modelId="{6CF21A38-9E92-49CA-BE54-01097A2EEB4B}" type="pres">
      <dgm:prSet presAssocID="{5BA3380A-CF40-4C8E-99DF-E8FD7CD617A3}" presName="sibTrans" presStyleCnt="0"/>
      <dgm:spPr/>
    </dgm:pt>
    <dgm:pt modelId="{F2A16A12-A658-4376-98D0-7B92A9D2D9C4}" type="pres">
      <dgm:prSet presAssocID="{E743FF79-C02C-4297-81FD-E51D0BB1F812}" presName="compNode" presStyleCnt="0"/>
      <dgm:spPr/>
    </dgm:pt>
    <dgm:pt modelId="{DCDBE426-3BD7-4A22-852C-A219448E33E8}" type="pres">
      <dgm:prSet presAssocID="{E743FF79-C02C-4297-81FD-E51D0BB1F812}" presName="bgRect" presStyleLbl="bgShp" presStyleIdx="2" presStyleCnt="3"/>
      <dgm:spPr/>
    </dgm:pt>
    <dgm:pt modelId="{08FB46D8-E456-4C20-B53E-4DAEC6D5551A}" type="pres">
      <dgm:prSet presAssocID="{E743FF79-C02C-4297-81FD-E51D0BB1F81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8B25DBFE-15E3-45AE-AC96-39DFE61EAB24}" type="pres">
      <dgm:prSet presAssocID="{E743FF79-C02C-4297-81FD-E51D0BB1F812}" presName="spaceRect" presStyleCnt="0"/>
      <dgm:spPr/>
    </dgm:pt>
    <dgm:pt modelId="{A1918E83-86C3-4B20-9728-0DCEBABC024B}" type="pres">
      <dgm:prSet presAssocID="{E743FF79-C02C-4297-81FD-E51D0BB1F81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4DD817B-36D2-4456-B3EE-CA421B0CF8D8}" srcId="{60451F0D-AE1E-47E8-BB72-EEAF2B9A084A}" destId="{E743FF79-C02C-4297-81FD-E51D0BB1F812}" srcOrd="2" destOrd="0" parTransId="{307224BC-5704-4F95-A0BA-16C5DDD19DAA}" sibTransId="{64AFAEBF-7839-4CC5-876A-41F08DF4F3ED}"/>
    <dgm:cxn modelId="{903FCD7F-54F1-4939-8374-141794446411}" srcId="{60451F0D-AE1E-47E8-BB72-EEAF2B9A084A}" destId="{B84E64BE-D01B-40C3-ADAC-EC0FD413DA2F}" srcOrd="0" destOrd="0" parTransId="{BDD089B0-BA54-4FC3-A02B-719DB2C7300A}" sibTransId="{57F16E13-1D1B-48E2-AB0E-1A929FEBB3F8}"/>
    <dgm:cxn modelId="{16C9C890-49D6-453C-8BC6-FA569449B4F6}" type="presOf" srcId="{60451F0D-AE1E-47E8-BB72-EEAF2B9A084A}" destId="{13FC50FD-817A-4605-9BC4-DED62AEB413B}" srcOrd="0" destOrd="0" presId="urn:microsoft.com/office/officeart/2018/2/layout/IconVerticalSolidList"/>
    <dgm:cxn modelId="{729AAA94-0A64-4B8B-8294-1E9F15BD2D09}" type="presOf" srcId="{5718A99A-064A-4563-8DA6-9AD1F45A1D1E}" destId="{194F1966-CA0C-4662-9A59-FA13F66E1913}" srcOrd="0" destOrd="0" presId="urn:microsoft.com/office/officeart/2018/2/layout/IconVerticalSolidList"/>
    <dgm:cxn modelId="{C0CEB498-9B55-4645-BC90-E7306FFE840C}" type="presOf" srcId="{B84E64BE-D01B-40C3-ADAC-EC0FD413DA2F}" destId="{3009362F-D997-4D9C-8838-8F242FD8E92A}" srcOrd="0" destOrd="0" presId="urn:microsoft.com/office/officeart/2018/2/layout/IconVerticalSolidList"/>
    <dgm:cxn modelId="{CAA977EC-7E4D-4BF4-A801-E7FE144218EB}" type="presOf" srcId="{E743FF79-C02C-4297-81FD-E51D0BB1F812}" destId="{A1918E83-86C3-4B20-9728-0DCEBABC024B}" srcOrd="0" destOrd="0" presId="urn:microsoft.com/office/officeart/2018/2/layout/IconVerticalSolidList"/>
    <dgm:cxn modelId="{B3C820F8-5055-4493-B07F-4C848FE51532}" srcId="{60451F0D-AE1E-47E8-BB72-EEAF2B9A084A}" destId="{5718A99A-064A-4563-8DA6-9AD1F45A1D1E}" srcOrd="1" destOrd="0" parTransId="{B2F8947B-5266-4D6C-87B1-D40CCABD4DBE}" sibTransId="{5BA3380A-CF40-4C8E-99DF-E8FD7CD617A3}"/>
    <dgm:cxn modelId="{A73B865C-27CD-44D5-81E2-6D85AA7ED59D}" type="presParOf" srcId="{13FC50FD-817A-4605-9BC4-DED62AEB413B}" destId="{0BB387B8-DB5C-4C92-989B-3E4BB3FCF139}" srcOrd="0" destOrd="0" presId="urn:microsoft.com/office/officeart/2018/2/layout/IconVerticalSolidList"/>
    <dgm:cxn modelId="{F14D27CE-68B5-4919-BD51-D62245CF9825}" type="presParOf" srcId="{0BB387B8-DB5C-4C92-989B-3E4BB3FCF139}" destId="{FC36D392-3505-4AB0-90FD-3D81E78F126A}" srcOrd="0" destOrd="0" presId="urn:microsoft.com/office/officeart/2018/2/layout/IconVerticalSolidList"/>
    <dgm:cxn modelId="{44A7EF36-CFC8-4045-9E0A-EE30E8702586}" type="presParOf" srcId="{0BB387B8-DB5C-4C92-989B-3E4BB3FCF139}" destId="{FBA13E3F-F0D2-48BE-8A67-2F7095A0BB13}" srcOrd="1" destOrd="0" presId="urn:microsoft.com/office/officeart/2018/2/layout/IconVerticalSolidList"/>
    <dgm:cxn modelId="{4F38A6DB-8467-4D9E-94D6-5C30D914B14B}" type="presParOf" srcId="{0BB387B8-DB5C-4C92-989B-3E4BB3FCF139}" destId="{38207420-CC31-441B-AD6F-0CAADB1D1382}" srcOrd="2" destOrd="0" presId="urn:microsoft.com/office/officeart/2018/2/layout/IconVerticalSolidList"/>
    <dgm:cxn modelId="{EA36DCC1-85D9-44B7-A1A3-EAF24D03AFE9}" type="presParOf" srcId="{0BB387B8-DB5C-4C92-989B-3E4BB3FCF139}" destId="{3009362F-D997-4D9C-8838-8F242FD8E92A}" srcOrd="3" destOrd="0" presId="urn:microsoft.com/office/officeart/2018/2/layout/IconVerticalSolidList"/>
    <dgm:cxn modelId="{C841E209-E46B-4F97-9CC2-D9D5A678F8CF}" type="presParOf" srcId="{13FC50FD-817A-4605-9BC4-DED62AEB413B}" destId="{3FC8A082-8497-44D1-A368-BFC3701B9B7C}" srcOrd="1" destOrd="0" presId="urn:microsoft.com/office/officeart/2018/2/layout/IconVerticalSolidList"/>
    <dgm:cxn modelId="{1D7D5400-DACC-447B-BF9F-9A6D2AD9EBFA}" type="presParOf" srcId="{13FC50FD-817A-4605-9BC4-DED62AEB413B}" destId="{0148E2B6-8251-474B-8A5A-4CA2870FF9F8}" srcOrd="2" destOrd="0" presId="urn:microsoft.com/office/officeart/2018/2/layout/IconVerticalSolidList"/>
    <dgm:cxn modelId="{0A4DEA6A-0A76-4B58-8F09-7760F92C5E33}" type="presParOf" srcId="{0148E2B6-8251-474B-8A5A-4CA2870FF9F8}" destId="{FBA8A315-AAFC-4B2A-871E-B588D9696C03}" srcOrd="0" destOrd="0" presId="urn:microsoft.com/office/officeart/2018/2/layout/IconVerticalSolidList"/>
    <dgm:cxn modelId="{41A75ECC-92EE-4011-BC9B-CCCF75AB75B7}" type="presParOf" srcId="{0148E2B6-8251-474B-8A5A-4CA2870FF9F8}" destId="{056A5C83-C8BA-410C-BED0-6792F11E67D7}" srcOrd="1" destOrd="0" presId="urn:microsoft.com/office/officeart/2018/2/layout/IconVerticalSolidList"/>
    <dgm:cxn modelId="{47786EC3-1CA3-40BA-B379-39B2B505D54E}" type="presParOf" srcId="{0148E2B6-8251-474B-8A5A-4CA2870FF9F8}" destId="{A5A549E7-E43B-414E-9D67-6EB3D3583BAD}" srcOrd="2" destOrd="0" presId="urn:microsoft.com/office/officeart/2018/2/layout/IconVerticalSolidList"/>
    <dgm:cxn modelId="{F625EE1E-D2A8-4A50-8AA9-4177DD65C82A}" type="presParOf" srcId="{0148E2B6-8251-474B-8A5A-4CA2870FF9F8}" destId="{194F1966-CA0C-4662-9A59-FA13F66E1913}" srcOrd="3" destOrd="0" presId="urn:microsoft.com/office/officeart/2018/2/layout/IconVerticalSolidList"/>
    <dgm:cxn modelId="{17DBDFC0-B8D9-423E-87DE-AC764E950CF9}" type="presParOf" srcId="{13FC50FD-817A-4605-9BC4-DED62AEB413B}" destId="{6CF21A38-9E92-49CA-BE54-01097A2EEB4B}" srcOrd="3" destOrd="0" presId="urn:microsoft.com/office/officeart/2018/2/layout/IconVerticalSolidList"/>
    <dgm:cxn modelId="{1E695438-F565-4CD4-8336-FDB6F8575DD1}" type="presParOf" srcId="{13FC50FD-817A-4605-9BC4-DED62AEB413B}" destId="{F2A16A12-A658-4376-98D0-7B92A9D2D9C4}" srcOrd="4" destOrd="0" presId="urn:microsoft.com/office/officeart/2018/2/layout/IconVerticalSolidList"/>
    <dgm:cxn modelId="{89C6B2E1-6912-4DAA-B813-B0B11811267A}" type="presParOf" srcId="{F2A16A12-A658-4376-98D0-7B92A9D2D9C4}" destId="{DCDBE426-3BD7-4A22-852C-A219448E33E8}" srcOrd="0" destOrd="0" presId="urn:microsoft.com/office/officeart/2018/2/layout/IconVerticalSolidList"/>
    <dgm:cxn modelId="{02A56829-F0D5-4C99-94DD-B42F85F09761}" type="presParOf" srcId="{F2A16A12-A658-4376-98D0-7B92A9D2D9C4}" destId="{08FB46D8-E456-4C20-B53E-4DAEC6D5551A}" srcOrd="1" destOrd="0" presId="urn:microsoft.com/office/officeart/2018/2/layout/IconVerticalSolidList"/>
    <dgm:cxn modelId="{43F1C4D6-18FD-47F3-8926-4633811FB791}" type="presParOf" srcId="{F2A16A12-A658-4376-98D0-7B92A9D2D9C4}" destId="{8B25DBFE-15E3-45AE-AC96-39DFE61EAB24}" srcOrd="2" destOrd="0" presId="urn:microsoft.com/office/officeart/2018/2/layout/IconVerticalSolidList"/>
    <dgm:cxn modelId="{7099741F-993A-42AF-BDB9-4CD5749CA031}" type="presParOf" srcId="{F2A16A12-A658-4376-98D0-7B92A9D2D9C4}" destId="{A1918E83-86C3-4B20-9728-0DCEBABC024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F5CB91-F1C3-4E24-8D01-23A195D71AE7}" type="doc">
      <dgm:prSet loTypeId="urn:microsoft.com/office/officeart/2005/8/layout/process4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5C856FD-97AD-4360-A902-248332C105B9}">
      <dgm:prSet/>
      <dgm:spPr/>
      <dgm:t>
        <a:bodyPr/>
        <a:lstStyle/>
        <a:p>
          <a:r>
            <a:rPr lang="en-US" dirty="0"/>
            <a:t>Another important part of having a balanced life is spending time being creative and exploring.  This helps give our minds the opportunity to grow and learn in a healthy balanced way.</a:t>
          </a:r>
        </a:p>
      </dgm:t>
    </dgm:pt>
    <dgm:pt modelId="{95B3EB47-1235-4F50-BAB3-891AB9FF993B}" type="parTrans" cxnId="{4CB2FC4B-76EF-458E-9FFA-6D5A72EFE75F}">
      <dgm:prSet/>
      <dgm:spPr/>
      <dgm:t>
        <a:bodyPr/>
        <a:lstStyle/>
        <a:p>
          <a:endParaRPr lang="en-US"/>
        </a:p>
      </dgm:t>
    </dgm:pt>
    <dgm:pt modelId="{E66126D8-F5C6-4D68-9822-EED7317654D2}" type="sibTrans" cxnId="{4CB2FC4B-76EF-458E-9FFA-6D5A72EFE75F}">
      <dgm:prSet/>
      <dgm:spPr/>
      <dgm:t>
        <a:bodyPr/>
        <a:lstStyle/>
        <a:p>
          <a:endParaRPr lang="en-US"/>
        </a:p>
      </dgm:t>
    </dgm:pt>
    <dgm:pt modelId="{D8295491-D6E5-4DC4-81C4-1AFD895F09E5}">
      <dgm:prSet/>
      <dgm:spPr/>
      <dgm:t>
        <a:bodyPr/>
        <a:lstStyle/>
        <a:p>
          <a:r>
            <a:rPr lang="en-US" dirty="0"/>
            <a:t>Having a balanced life, making time for the most important things, makes us healthier and happier people </a:t>
          </a:r>
        </a:p>
      </dgm:t>
    </dgm:pt>
    <dgm:pt modelId="{D9E0DE75-8434-4EB8-A818-62242B1589F6}" type="parTrans" cxnId="{E4219C3F-80CC-4966-A5A0-D6F94E883E7D}">
      <dgm:prSet/>
      <dgm:spPr/>
      <dgm:t>
        <a:bodyPr/>
        <a:lstStyle/>
        <a:p>
          <a:endParaRPr lang="en-US"/>
        </a:p>
      </dgm:t>
    </dgm:pt>
    <dgm:pt modelId="{8059F340-8363-4EFF-B7E1-91FBC3ED9AB6}" type="sibTrans" cxnId="{E4219C3F-80CC-4966-A5A0-D6F94E883E7D}">
      <dgm:prSet/>
      <dgm:spPr/>
      <dgm:t>
        <a:bodyPr/>
        <a:lstStyle/>
        <a:p>
          <a:endParaRPr lang="en-US"/>
        </a:p>
      </dgm:t>
    </dgm:pt>
    <dgm:pt modelId="{137A145A-A4EE-CD4C-A4C4-E76E90FA1B08}" type="pres">
      <dgm:prSet presAssocID="{C5F5CB91-F1C3-4E24-8D01-23A195D71AE7}" presName="Name0" presStyleCnt="0">
        <dgm:presLayoutVars>
          <dgm:dir/>
          <dgm:animLvl val="lvl"/>
          <dgm:resizeHandles val="exact"/>
        </dgm:presLayoutVars>
      </dgm:prSet>
      <dgm:spPr/>
    </dgm:pt>
    <dgm:pt modelId="{F2484DC4-3990-2446-9CA0-CDA77E5FC6BB}" type="pres">
      <dgm:prSet presAssocID="{D8295491-D6E5-4DC4-81C4-1AFD895F09E5}" presName="boxAndChildren" presStyleCnt="0"/>
      <dgm:spPr/>
    </dgm:pt>
    <dgm:pt modelId="{1324C5C4-AFEB-9743-94D4-B71BD6136CAE}" type="pres">
      <dgm:prSet presAssocID="{D8295491-D6E5-4DC4-81C4-1AFD895F09E5}" presName="parentTextBox" presStyleLbl="node1" presStyleIdx="0" presStyleCnt="2"/>
      <dgm:spPr/>
    </dgm:pt>
    <dgm:pt modelId="{EAA2EABC-8160-014C-977D-06596485A647}" type="pres">
      <dgm:prSet presAssocID="{E66126D8-F5C6-4D68-9822-EED7317654D2}" presName="sp" presStyleCnt="0"/>
      <dgm:spPr/>
    </dgm:pt>
    <dgm:pt modelId="{8A9F5009-EB4A-8A42-B4C8-9784DCE26333}" type="pres">
      <dgm:prSet presAssocID="{A5C856FD-97AD-4360-A902-248332C105B9}" presName="arrowAndChildren" presStyleCnt="0"/>
      <dgm:spPr/>
    </dgm:pt>
    <dgm:pt modelId="{4153FD3A-B78B-D148-9F29-BAF72DC1FBD1}" type="pres">
      <dgm:prSet presAssocID="{A5C856FD-97AD-4360-A902-248332C105B9}" presName="parentTextArrow" presStyleLbl="node1" presStyleIdx="1" presStyleCnt="2"/>
      <dgm:spPr/>
    </dgm:pt>
  </dgm:ptLst>
  <dgm:cxnLst>
    <dgm:cxn modelId="{E9069908-1DF0-8644-8FFD-782655582733}" type="presOf" srcId="{D8295491-D6E5-4DC4-81C4-1AFD895F09E5}" destId="{1324C5C4-AFEB-9743-94D4-B71BD6136CAE}" srcOrd="0" destOrd="0" presId="urn:microsoft.com/office/officeart/2005/8/layout/process4"/>
    <dgm:cxn modelId="{E4219C3F-80CC-4966-A5A0-D6F94E883E7D}" srcId="{C5F5CB91-F1C3-4E24-8D01-23A195D71AE7}" destId="{D8295491-D6E5-4DC4-81C4-1AFD895F09E5}" srcOrd="1" destOrd="0" parTransId="{D9E0DE75-8434-4EB8-A818-62242B1589F6}" sibTransId="{8059F340-8363-4EFF-B7E1-91FBC3ED9AB6}"/>
    <dgm:cxn modelId="{4CB2FC4B-76EF-458E-9FFA-6D5A72EFE75F}" srcId="{C5F5CB91-F1C3-4E24-8D01-23A195D71AE7}" destId="{A5C856FD-97AD-4360-A902-248332C105B9}" srcOrd="0" destOrd="0" parTransId="{95B3EB47-1235-4F50-BAB3-891AB9FF993B}" sibTransId="{E66126D8-F5C6-4D68-9822-EED7317654D2}"/>
    <dgm:cxn modelId="{28198F8C-4213-9441-83DC-D1DA7DEB1C92}" type="presOf" srcId="{A5C856FD-97AD-4360-A902-248332C105B9}" destId="{4153FD3A-B78B-D148-9F29-BAF72DC1FBD1}" srcOrd="0" destOrd="0" presId="urn:microsoft.com/office/officeart/2005/8/layout/process4"/>
    <dgm:cxn modelId="{7EDE45BC-3244-B848-8C6A-81205FD09836}" type="presOf" srcId="{C5F5CB91-F1C3-4E24-8D01-23A195D71AE7}" destId="{137A145A-A4EE-CD4C-A4C4-E76E90FA1B08}" srcOrd="0" destOrd="0" presId="urn:microsoft.com/office/officeart/2005/8/layout/process4"/>
    <dgm:cxn modelId="{5482B870-5F02-FE41-907A-9020F0F77B00}" type="presParOf" srcId="{137A145A-A4EE-CD4C-A4C4-E76E90FA1B08}" destId="{F2484DC4-3990-2446-9CA0-CDA77E5FC6BB}" srcOrd="0" destOrd="0" presId="urn:microsoft.com/office/officeart/2005/8/layout/process4"/>
    <dgm:cxn modelId="{87FE2881-4F0F-0F4F-B183-FA6BAA2121FC}" type="presParOf" srcId="{F2484DC4-3990-2446-9CA0-CDA77E5FC6BB}" destId="{1324C5C4-AFEB-9743-94D4-B71BD6136CAE}" srcOrd="0" destOrd="0" presId="urn:microsoft.com/office/officeart/2005/8/layout/process4"/>
    <dgm:cxn modelId="{7C05E78F-A8F2-7447-BF44-611F4AD7CFE8}" type="presParOf" srcId="{137A145A-A4EE-CD4C-A4C4-E76E90FA1B08}" destId="{EAA2EABC-8160-014C-977D-06596485A647}" srcOrd="1" destOrd="0" presId="urn:microsoft.com/office/officeart/2005/8/layout/process4"/>
    <dgm:cxn modelId="{CD224D8A-7928-9740-9813-E96586B33EB2}" type="presParOf" srcId="{137A145A-A4EE-CD4C-A4C4-E76E90FA1B08}" destId="{8A9F5009-EB4A-8A42-B4C8-9784DCE26333}" srcOrd="2" destOrd="0" presId="urn:microsoft.com/office/officeart/2005/8/layout/process4"/>
    <dgm:cxn modelId="{5D9EA53B-902D-4F4F-A99D-A853234FEE54}" type="presParOf" srcId="{8A9F5009-EB4A-8A42-B4C8-9784DCE26333}" destId="{4153FD3A-B78B-D148-9F29-BAF72DC1FBD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DBB8A-ECDC-4F4E-AB58-CFDA12D10EC4}">
      <dsp:nvSpPr>
        <dsp:cNvPr id="0" name=""/>
        <dsp:cNvSpPr/>
      </dsp:nvSpPr>
      <dsp:spPr>
        <a:xfrm>
          <a:off x="0" y="644"/>
          <a:ext cx="6151562" cy="15073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9569A-4F52-44CD-A465-EBDB32DE7A6C}">
      <dsp:nvSpPr>
        <dsp:cNvPr id="0" name=""/>
        <dsp:cNvSpPr/>
      </dsp:nvSpPr>
      <dsp:spPr>
        <a:xfrm>
          <a:off x="455959" y="339787"/>
          <a:ext cx="829016" cy="8290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2829A-827B-4083-9456-C29B64565146}">
      <dsp:nvSpPr>
        <dsp:cNvPr id="0" name=""/>
        <dsp:cNvSpPr/>
      </dsp:nvSpPr>
      <dsp:spPr>
        <a:xfrm>
          <a:off x="1740935" y="644"/>
          <a:ext cx="4410627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Lifestyle means how you choose to live your life. </a:t>
          </a:r>
        </a:p>
      </dsp:txBody>
      <dsp:txXfrm>
        <a:off x="1740935" y="644"/>
        <a:ext cx="4410627" cy="1507303"/>
      </dsp:txXfrm>
    </dsp:sp>
    <dsp:sp modelId="{4DFEFD08-29BC-4443-AB75-F2170FDBEF18}">
      <dsp:nvSpPr>
        <dsp:cNvPr id="0" name=""/>
        <dsp:cNvSpPr/>
      </dsp:nvSpPr>
      <dsp:spPr>
        <a:xfrm>
          <a:off x="0" y="1884773"/>
          <a:ext cx="6151562" cy="15073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12AB0-5CDE-4BF0-ADD3-081B97603398}">
      <dsp:nvSpPr>
        <dsp:cNvPr id="0" name=""/>
        <dsp:cNvSpPr/>
      </dsp:nvSpPr>
      <dsp:spPr>
        <a:xfrm>
          <a:off x="455959" y="2223916"/>
          <a:ext cx="829016" cy="8290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E4994-408C-4FA6-8DD8-0838088C1DD9}">
      <dsp:nvSpPr>
        <dsp:cNvPr id="0" name=""/>
        <dsp:cNvSpPr/>
      </dsp:nvSpPr>
      <dsp:spPr>
        <a:xfrm>
          <a:off x="1740935" y="1884773"/>
          <a:ext cx="4410627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Balancing your lifestyle means making time for everything (like schoolwork, playtime, exercise, screen time), and spending the right amount of time doing the most important things</a:t>
          </a:r>
        </a:p>
      </dsp:txBody>
      <dsp:txXfrm>
        <a:off x="1740935" y="1884773"/>
        <a:ext cx="4410627" cy="1507303"/>
      </dsp:txXfrm>
    </dsp:sp>
    <dsp:sp modelId="{BA1E286C-6A29-444E-9AB1-2020D7CA64B9}">
      <dsp:nvSpPr>
        <dsp:cNvPr id="0" name=""/>
        <dsp:cNvSpPr/>
      </dsp:nvSpPr>
      <dsp:spPr>
        <a:xfrm>
          <a:off x="0" y="3768902"/>
          <a:ext cx="6151562" cy="15073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9231C-4D63-4C0D-BB1F-89C48044182E}">
      <dsp:nvSpPr>
        <dsp:cNvPr id="0" name=""/>
        <dsp:cNvSpPr/>
      </dsp:nvSpPr>
      <dsp:spPr>
        <a:xfrm>
          <a:off x="455959" y="4108045"/>
          <a:ext cx="829016" cy="8290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144C6A-D5E2-42FE-9432-DEF580A8CD21}">
      <dsp:nvSpPr>
        <dsp:cNvPr id="0" name=""/>
        <dsp:cNvSpPr/>
      </dsp:nvSpPr>
      <dsp:spPr>
        <a:xfrm>
          <a:off x="1740935" y="3768902"/>
          <a:ext cx="4410627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Even as children, we have a lot of choices we can make on how we choose to balance our time. </a:t>
          </a:r>
        </a:p>
      </dsp:txBody>
      <dsp:txXfrm>
        <a:off x="1740935" y="3768902"/>
        <a:ext cx="4410627" cy="15073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4034F-F79E-A04B-A3E8-572D39314E39}">
      <dsp:nvSpPr>
        <dsp:cNvPr id="0" name=""/>
        <dsp:cNvSpPr/>
      </dsp:nvSpPr>
      <dsp:spPr>
        <a:xfrm>
          <a:off x="0" y="29145"/>
          <a:ext cx="6151562" cy="1235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What are healthy media choices for you?</a:t>
          </a:r>
        </a:p>
      </dsp:txBody>
      <dsp:txXfrm>
        <a:off x="60313" y="89458"/>
        <a:ext cx="6030936" cy="1114894"/>
      </dsp:txXfrm>
    </dsp:sp>
    <dsp:sp modelId="{3CC6CDB6-99DA-244A-BA98-884C0215CD09}">
      <dsp:nvSpPr>
        <dsp:cNvPr id="0" name=""/>
        <dsp:cNvSpPr/>
      </dsp:nvSpPr>
      <dsp:spPr>
        <a:xfrm>
          <a:off x="0" y="1356825"/>
          <a:ext cx="6151562" cy="1235520"/>
        </a:xfrm>
        <a:prstGeom prst="roundRect">
          <a:avLst/>
        </a:prstGeom>
        <a:solidFill>
          <a:schemeClr val="accent2">
            <a:hueOff val="-3450629"/>
            <a:satOff val="15286"/>
            <a:lumOff val="-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Why?</a:t>
          </a:r>
        </a:p>
      </dsp:txBody>
      <dsp:txXfrm>
        <a:off x="60313" y="1417138"/>
        <a:ext cx="6030936" cy="1114894"/>
      </dsp:txXfrm>
    </dsp:sp>
    <dsp:sp modelId="{19C8986E-17C0-5F4C-ADA1-3365B77971BA}">
      <dsp:nvSpPr>
        <dsp:cNvPr id="0" name=""/>
        <dsp:cNvSpPr/>
      </dsp:nvSpPr>
      <dsp:spPr>
        <a:xfrm>
          <a:off x="0" y="2684505"/>
          <a:ext cx="6151562" cy="1235520"/>
        </a:xfrm>
        <a:prstGeom prst="roundRect">
          <a:avLst/>
        </a:prstGeom>
        <a:solidFill>
          <a:schemeClr val="accent2">
            <a:hueOff val="-6901259"/>
            <a:satOff val="30573"/>
            <a:lumOff val="-112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What are not so healthy media choices for you?</a:t>
          </a:r>
        </a:p>
      </dsp:txBody>
      <dsp:txXfrm>
        <a:off x="60313" y="2744818"/>
        <a:ext cx="6030936" cy="1114894"/>
      </dsp:txXfrm>
    </dsp:sp>
    <dsp:sp modelId="{4A93247C-4D93-6446-9735-6153B65C6A5A}">
      <dsp:nvSpPr>
        <dsp:cNvPr id="0" name=""/>
        <dsp:cNvSpPr/>
      </dsp:nvSpPr>
      <dsp:spPr>
        <a:xfrm>
          <a:off x="0" y="4012185"/>
          <a:ext cx="6151562" cy="1235520"/>
        </a:xfrm>
        <a:prstGeom prst="round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Why?</a:t>
          </a:r>
        </a:p>
      </dsp:txBody>
      <dsp:txXfrm>
        <a:off x="60313" y="4072498"/>
        <a:ext cx="6030936" cy="11148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6D392-3505-4AB0-90FD-3D81E78F126A}">
      <dsp:nvSpPr>
        <dsp:cNvPr id="0" name=""/>
        <dsp:cNvSpPr/>
      </dsp:nvSpPr>
      <dsp:spPr>
        <a:xfrm>
          <a:off x="0" y="644"/>
          <a:ext cx="6151562" cy="15073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A13E3F-F0D2-48BE-8A67-2F7095A0BB13}">
      <dsp:nvSpPr>
        <dsp:cNvPr id="0" name=""/>
        <dsp:cNvSpPr/>
      </dsp:nvSpPr>
      <dsp:spPr>
        <a:xfrm>
          <a:off x="455959" y="339787"/>
          <a:ext cx="829016" cy="8290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09362F-D997-4D9C-8838-8F242FD8E92A}">
      <dsp:nvSpPr>
        <dsp:cNvPr id="0" name=""/>
        <dsp:cNvSpPr/>
      </dsp:nvSpPr>
      <dsp:spPr>
        <a:xfrm>
          <a:off x="1740935" y="644"/>
          <a:ext cx="4410627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When we focus on negative things, or worries, we feel bad</a:t>
          </a:r>
        </a:p>
      </dsp:txBody>
      <dsp:txXfrm>
        <a:off x="1740935" y="644"/>
        <a:ext cx="4410627" cy="1507303"/>
      </dsp:txXfrm>
    </dsp:sp>
    <dsp:sp modelId="{FBA8A315-AAFC-4B2A-871E-B588D9696C03}">
      <dsp:nvSpPr>
        <dsp:cNvPr id="0" name=""/>
        <dsp:cNvSpPr/>
      </dsp:nvSpPr>
      <dsp:spPr>
        <a:xfrm>
          <a:off x="0" y="1884773"/>
          <a:ext cx="6151562" cy="15073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6A5C83-C8BA-410C-BED0-6792F11E67D7}">
      <dsp:nvSpPr>
        <dsp:cNvPr id="0" name=""/>
        <dsp:cNvSpPr/>
      </dsp:nvSpPr>
      <dsp:spPr>
        <a:xfrm>
          <a:off x="455959" y="2223916"/>
          <a:ext cx="829016" cy="8290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F1966-CA0C-4662-9A59-FA13F66E1913}">
      <dsp:nvSpPr>
        <dsp:cNvPr id="0" name=""/>
        <dsp:cNvSpPr/>
      </dsp:nvSpPr>
      <dsp:spPr>
        <a:xfrm>
          <a:off x="1740935" y="1884773"/>
          <a:ext cx="4410627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When we choose to think about positive things, or good memories, we feel better/happy</a:t>
          </a:r>
        </a:p>
      </dsp:txBody>
      <dsp:txXfrm>
        <a:off x="1740935" y="1884773"/>
        <a:ext cx="4410627" cy="1507303"/>
      </dsp:txXfrm>
    </dsp:sp>
    <dsp:sp modelId="{DCDBE426-3BD7-4A22-852C-A219448E33E8}">
      <dsp:nvSpPr>
        <dsp:cNvPr id="0" name=""/>
        <dsp:cNvSpPr/>
      </dsp:nvSpPr>
      <dsp:spPr>
        <a:xfrm>
          <a:off x="0" y="3768902"/>
          <a:ext cx="6151562" cy="15073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FB46D8-E456-4C20-B53E-4DAEC6D5551A}">
      <dsp:nvSpPr>
        <dsp:cNvPr id="0" name=""/>
        <dsp:cNvSpPr/>
      </dsp:nvSpPr>
      <dsp:spPr>
        <a:xfrm>
          <a:off x="455959" y="4108045"/>
          <a:ext cx="829016" cy="8290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18E83-86C3-4B20-9728-0DCEBABC024B}">
      <dsp:nvSpPr>
        <dsp:cNvPr id="0" name=""/>
        <dsp:cNvSpPr/>
      </dsp:nvSpPr>
      <dsp:spPr>
        <a:xfrm>
          <a:off x="1740935" y="3768902"/>
          <a:ext cx="4410627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Let’s practice: Next time you feel sad,  think about our ten favorite things..(ex. Unicorns, Pizza, Minecraft, Grandma, Gel Pens…)</a:t>
          </a:r>
        </a:p>
      </dsp:txBody>
      <dsp:txXfrm>
        <a:off x="1740935" y="3768902"/>
        <a:ext cx="4410627" cy="15073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4C5C4-AFEB-9743-94D4-B71BD6136CAE}">
      <dsp:nvSpPr>
        <dsp:cNvPr id="0" name=""/>
        <dsp:cNvSpPr/>
      </dsp:nvSpPr>
      <dsp:spPr>
        <a:xfrm>
          <a:off x="0" y="2974067"/>
          <a:ext cx="5607050" cy="19513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Having a balanced life, making time for the most important things, makes us healthier and happier people </a:t>
          </a:r>
        </a:p>
      </dsp:txBody>
      <dsp:txXfrm>
        <a:off x="0" y="2974067"/>
        <a:ext cx="5607050" cy="1951310"/>
      </dsp:txXfrm>
    </dsp:sp>
    <dsp:sp modelId="{4153FD3A-B78B-D148-9F29-BAF72DC1FBD1}">
      <dsp:nvSpPr>
        <dsp:cNvPr id="0" name=""/>
        <dsp:cNvSpPr/>
      </dsp:nvSpPr>
      <dsp:spPr>
        <a:xfrm rot="10800000">
          <a:off x="0" y="2221"/>
          <a:ext cx="5607050" cy="3001115"/>
        </a:xfrm>
        <a:prstGeom prst="upArrowCallou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Another important part of having a balanced life is spending time being creative and exploring.  This helps give our minds the opportunity to grow and learn in a healthy balanced way.</a:t>
          </a:r>
        </a:p>
      </dsp:txBody>
      <dsp:txXfrm rot="10800000">
        <a:off x="0" y="2221"/>
        <a:ext cx="5607050" cy="1950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AA53-9B95-714A-8A2B-145B93D1F1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37F7-4F47-0F45-976D-E333BCE1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39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AA53-9B95-714A-8A2B-145B93D1F1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37F7-4F47-0F45-976D-E333BCE1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5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AA53-9B95-714A-8A2B-145B93D1F1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37F7-4F47-0F45-976D-E333BCE1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7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AA53-9B95-714A-8A2B-145B93D1F1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37F7-4F47-0F45-976D-E333BCE1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56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AA53-9B95-714A-8A2B-145B93D1F1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37F7-4F47-0F45-976D-E333BCE1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30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AA53-9B95-714A-8A2B-145B93D1F1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37F7-4F47-0F45-976D-E333BCE1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3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AA53-9B95-714A-8A2B-145B93D1F1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37F7-4F47-0F45-976D-E333BCE1A2B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273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AA53-9B95-714A-8A2B-145B93D1F1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37F7-4F47-0F45-976D-E333BCE1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64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AA53-9B95-714A-8A2B-145B93D1F1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37F7-4F47-0F45-976D-E333BCE1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AA53-9B95-714A-8A2B-145B93D1F1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37F7-4F47-0F45-976D-E333BCE1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00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9B5AA53-9B95-714A-8A2B-145B93D1F1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37F7-4F47-0F45-976D-E333BCE1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3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9B5AA53-9B95-714A-8A2B-145B93D1F1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FCD37F7-4F47-0F45-976D-E333BCE1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3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www.youtube.com/watch?v=Gmh_xMMJ2Pw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.png"/><Relationship Id="rId4" Type="http://schemas.openxmlformats.org/officeDocument/2006/relationships/diagramData" Target="../diagrams/data3.xml"/><Relationship Id="rId9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6A8E9-5EE0-AC4F-85E7-3914FEA73C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Life-Balance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CE98D-E1DB-5F4B-AC19-12EB3932F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645920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Guidance Class </a:t>
            </a:r>
          </a:p>
          <a:p>
            <a:r>
              <a:rPr lang="en-US" sz="2800" b="1" dirty="0"/>
              <a:t>Second and Third Grade</a:t>
            </a:r>
          </a:p>
          <a:p>
            <a:r>
              <a:rPr lang="en-US" sz="2800" b="1" dirty="0"/>
              <a:t>Mrs. </a:t>
            </a:r>
            <a:r>
              <a:rPr lang="en-US" sz="2800" b="1" dirty="0" err="1"/>
              <a:t>Surubaru</a:t>
            </a:r>
            <a:endParaRPr lang="en-US" sz="2800" b="1" dirty="0"/>
          </a:p>
          <a:p>
            <a:r>
              <a:rPr lang="en-US" sz="2800" b="1" dirty="0"/>
              <a:t>Northern Elementary School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36C689-D458-484D-8480-BC96FF8CB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0249" y="859162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5359FA-F594-DB4B-AF2B-DEC8FB5DE335}"/>
              </a:ext>
            </a:extLst>
          </p:cNvPr>
          <p:cNvSpPr txBox="1"/>
          <p:nvPr/>
        </p:nvSpPr>
        <p:spPr>
          <a:xfrm>
            <a:off x="5397064" y="1080896"/>
            <a:ext cx="334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⬅️ Click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2E432-7110-4D4E-8ECA-EE639B38C8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494" b="22520"/>
          <a:stretch/>
        </p:blipFill>
        <p:spPr>
          <a:xfrm>
            <a:off x="8299669" y="4646507"/>
            <a:ext cx="3570451" cy="189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4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20DD4-6BB0-1142-8EA0-B3318F53C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will you balance your time including </a:t>
            </a:r>
            <a:br>
              <a:rPr lang="en-US" dirty="0"/>
            </a:br>
            <a:r>
              <a:rPr lang="en-US" dirty="0"/>
              <a:t>Play, learn, family time,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FBAF2-6BA9-0348-8F1B-3B4B89F17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62200"/>
            <a:ext cx="7729728" cy="5232400"/>
          </a:xfrm>
        </p:spPr>
        <p:txBody>
          <a:bodyPr>
            <a:normAutofit/>
          </a:bodyPr>
          <a:lstStyle/>
          <a:p>
            <a:r>
              <a:rPr lang="en-US" dirty="0"/>
              <a:t>8:00am-wake up</a:t>
            </a:r>
          </a:p>
          <a:p>
            <a:r>
              <a:rPr lang="en-US" dirty="0"/>
              <a:t>9:00am-breakfast</a:t>
            </a:r>
          </a:p>
          <a:p>
            <a:r>
              <a:rPr lang="en-US" dirty="0"/>
              <a:t>10:00am-read</a:t>
            </a:r>
          </a:p>
          <a:p>
            <a:r>
              <a:rPr lang="en-US" dirty="0"/>
              <a:t>11:00am-screen time</a:t>
            </a:r>
          </a:p>
          <a:p>
            <a:r>
              <a:rPr lang="en-US" dirty="0"/>
              <a:t>12:00pm-lunch</a:t>
            </a:r>
          </a:p>
          <a:p>
            <a:r>
              <a:rPr lang="en-US" dirty="0"/>
              <a:t>1:00pm-ride bike</a:t>
            </a:r>
          </a:p>
          <a:p>
            <a:r>
              <a:rPr lang="en-US" dirty="0"/>
              <a:t>2:00pm-family time</a:t>
            </a:r>
          </a:p>
          <a:p>
            <a:r>
              <a:rPr lang="en-US" dirty="0"/>
              <a:t>3:00pm-play with toys</a:t>
            </a:r>
          </a:p>
          <a:p>
            <a:r>
              <a:rPr lang="en-US" dirty="0"/>
              <a:t>4:00pm-watch TV</a:t>
            </a:r>
          </a:p>
          <a:p>
            <a:r>
              <a:rPr lang="en-US" dirty="0"/>
              <a:t>5:00pm-dinner</a:t>
            </a:r>
          </a:p>
          <a:p>
            <a:r>
              <a:rPr lang="en-US" dirty="0"/>
              <a:t>6:00pm…</a:t>
            </a:r>
          </a:p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357E24-D205-2D4B-AE55-EEEF6B08B4B9}"/>
              </a:ext>
            </a:extLst>
          </p:cNvPr>
          <p:cNvSpPr/>
          <p:nvPr/>
        </p:nvSpPr>
        <p:spPr>
          <a:xfrm>
            <a:off x="6362700" y="3352800"/>
            <a:ext cx="1346200" cy="101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C2C222-96A4-DA41-92C0-26A557ECC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3454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D1A7DFE4-B110-4D05-8A5E-4EE6D558A4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5278680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9B9DA82-E7DC-C649-A8F7-A54F39404F6E}"/>
              </a:ext>
            </a:extLst>
          </p:cNvPr>
          <p:cNvSpPr txBox="1"/>
          <p:nvPr/>
        </p:nvSpPr>
        <p:spPr>
          <a:xfrm>
            <a:off x="835572" y="3075057"/>
            <a:ext cx="32792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Life Balance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DFA5A0-AA46-074C-AB03-C36D12148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19821" y="15406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96380-4015-6244-8688-3EC3A38D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136" y="517397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Lifestyle Balance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8459D-6639-0242-9C25-B965C66D3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Between school, clubs, sports, it can be difficult to find time to rest. Having a balanced lifestyle can help you to be happier and healthier.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Even with a lot more ”free time” it’s important to make sure you’re balanced with how you use that time.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74390-7CD7-4446-A438-EE8614DC5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36" y="3068956"/>
            <a:ext cx="3698803" cy="3336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7DCF9C-F658-984E-A9FF-3D38EBDB6878}"/>
              </a:ext>
            </a:extLst>
          </p:cNvPr>
          <p:cNvSpPr txBox="1"/>
          <p:nvPr/>
        </p:nvSpPr>
        <p:spPr>
          <a:xfrm>
            <a:off x="2317531" y="3428999"/>
            <a:ext cx="1308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school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38CAAE-502D-634B-B6DC-0E24FA781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2922" y="21069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53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F55E2B-E473-EC4D-8807-0C53A4F5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prstGeom prst="ellipse">
            <a:avLst/>
          </a:prstGeo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1500"/>
              <a:t>What does Lifestyle Balance mean?</a:t>
            </a: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C3128E1B-C954-431B-A3C7-F2012AF7EE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564406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3266D4-C895-8A4B-98BE-16B294AD5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61430" y="10050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2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119C1-8B7A-BF4E-8C0F-6F4854637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watch this video to learn about our Media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41A4A-9B8D-F842-A75E-2E16BFE04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Watch this video to see how we can balance or media time:</a:t>
            </a:r>
          </a:p>
          <a:p>
            <a:endParaRPr lang="en-US" dirty="0"/>
          </a:p>
        </p:txBody>
      </p:sp>
      <p:pic>
        <p:nvPicPr>
          <p:cNvPr id="4" name="DigCit2_MyMediaBalance.mp4">
            <a:hlinkClick r:id="" action="ppaction://media"/>
            <a:extLst>
              <a:ext uri="{FF2B5EF4-FFF2-40B4-BE49-F238E27FC236}">
                <a16:creationId xmlns:a16="http://schemas.microsoft.com/office/drawing/2014/main" id="{EF621B9E-1F06-F542-92D4-A8B29A86F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2463800"/>
            <a:ext cx="71628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5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5B155-AD1E-C34F-881B-4D257EC6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/>
              <a:t>Let’s Chat!</a:t>
            </a:r>
          </a:p>
        </p:txBody>
      </p:sp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6B372793-88E2-4078-8AD5-C1E114D35D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4953987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B602A2-CC65-7F4A-B8AC-75C45DB87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10827" y="9105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63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B473-066E-6E48-855D-3B606B732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886082"/>
            <a:ext cx="8686800" cy="177279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wrap="square" lIns="182880" tIns="182880" rIns="182880" bIns="182880" rtlCol="0" anchor="ctr">
            <a:normAutofit fontScale="90000"/>
          </a:bodyPr>
          <a:lstStyle/>
          <a:p>
            <a:br>
              <a:rPr lang="en-US" sz="4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Sometimes we get to choose the foods we eat </a:t>
            </a:r>
            <a:br>
              <a:rPr lang="en-US" sz="4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Healthy foods make us feel good </a:t>
            </a:r>
            <a:br>
              <a:rPr lang="en-US" sz="31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Junk food makes us feel bad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08601C-49A5-6A42-A1B3-4D15A4E73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290" y="40158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9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7A9DC-E2FE-E942-A625-A030C25F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watch this video to learn about how to balance what we 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47B28-57AF-5C4A-A12D-F3B38393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240" y="2653810"/>
            <a:ext cx="5698919" cy="310198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https://www.youtube.com/watch?v=Gmh_xMMJ2Pw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412B62-7612-1F4B-A038-352F47649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020" y="3130177"/>
            <a:ext cx="4831815" cy="35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4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78FA8-0293-494B-9028-3E760AC46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prstGeom prst="ellipse">
            <a:avLst/>
          </a:prstGeo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1500"/>
              <a:t>We can choose our Thoughts </a:t>
            </a: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A00CA63F-0786-42EE-A54B-9E5D89970D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7275471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C4C0795-3C6C-9D48-91C1-C056667FA7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328" y="161460"/>
            <a:ext cx="3138013" cy="235351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880158-4972-AB4A-8F05-7210792EC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4934" y="47896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7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3214-EF75-2446-B459-F78AD3920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43" y="1444753"/>
            <a:ext cx="6351512" cy="3968496"/>
          </a:xfrm>
          <a:prstGeom prst="rect">
            <a:avLst/>
          </a:prstGeom>
          <a:solidFill>
            <a:schemeClr val="accent2"/>
          </a:solidFill>
          <a:ln w="190500" cap="sq" cmpd="thinThick">
            <a:solidFill>
              <a:schemeClr val="accent2"/>
            </a:solidFill>
            <a:miter lim="800000"/>
          </a:ln>
        </p:spPr>
        <p:txBody>
          <a:bodyPr wrap="square" anchor="ctr">
            <a:norm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</a:rPr>
              <a:t>🎾 Exercise</a:t>
            </a: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👨‍👩‍👧‍👦 Spend time with family</a:t>
            </a: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🎲 Play</a:t>
            </a: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📕 Read/Learn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CBD61-9BFE-6D48-A7A8-87202528C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855" y="1444752"/>
            <a:ext cx="4004442" cy="3968496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Make time for each of these things EVERDAY for good life-balance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308175-F30B-114A-B41D-958962437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5586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433</Words>
  <Application>Microsoft Macintosh PowerPoint</Application>
  <PresentationFormat>Widescreen</PresentationFormat>
  <Paragraphs>47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Parcel</vt:lpstr>
      <vt:lpstr>Life-Balance</vt:lpstr>
      <vt:lpstr>Lifestyle Balance</vt:lpstr>
      <vt:lpstr>What does Lifestyle Balance mean?</vt:lpstr>
      <vt:lpstr>Let’s watch this video to learn about our Media Choices</vt:lpstr>
      <vt:lpstr>Let’s Chat!</vt:lpstr>
      <vt:lpstr>     Sometimes we get to choose the foods we eat    Healthy foods make us feel good    Junk food makes us feel bad</vt:lpstr>
      <vt:lpstr>Let’s watch this video to learn about how to balance what we eat</vt:lpstr>
      <vt:lpstr>We can choose our Thoughts </vt:lpstr>
      <vt:lpstr>🎾 Exercise  👨‍👩‍👧‍👦 Spend time with family  🎲 Play  📕 Read/Learn</vt:lpstr>
      <vt:lpstr>How will you balance your time including  Play, learn, family time, exercise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Life-Balance</dc:title>
  <dc:creator>Patricia M. Surubaru</dc:creator>
  <cp:lastModifiedBy>Joyce A Cal</cp:lastModifiedBy>
  <cp:revision>4</cp:revision>
  <dcterms:created xsi:type="dcterms:W3CDTF">2020-03-16T17:30:29Z</dcterms:created>
  <dcterms:modified xsi:type="dcterms:W3CDTF">2020-03-17T22:02:34Z</dcterms:modified>
</cp:coreProperties>
</file>